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Calisto MT" panose="02040603050505030304" pitchFamily="18" charset="0"/>
      <p:regular r:id="rId5"/>
      <p:bold r:id="rId6"/>
      <p:italic r:id="rId7"/>
      <p:boldItalic r:id="rId8"/>
    </p:embeddedFont>
    <p:embeddedFont>
      <p:font typeface="Merriweather" panose="00000500000000000000" pitchFamily="2" charset="0"/>
      <p:regular r:id="rId9"/>
      <p:bold r:id="rId10"/>
      <p:italic r:id="rId11"/>
      <p:boldItalic r:id="rId12"/>
    </p:embeddedFont>
    <p:embeddedFont>
      <p:font typeface="Wingdings 2" panose="05020102010507070707" pitchFamily="18" charset="2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6" d="100"/>
          <a:sy n="176" d="100"/>
        </p:scale>
        <p:origin x="84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0bba3395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0bba3395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0bba3395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0bba3395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327155"/>
            <a:ext cx="7080026" cy="13716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2698755"/>
            <a:ext cx="7080026" cy="787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45117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410855"/>
            <a:ext cx="7606349" cy="2862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3423941"/>
            <a:ext cx="7766495" cy="407604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521257"/>
            <a:ext cx="7384010" cy="264425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65322" cy="51185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5864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6328"/>
            <a:ext cx="7765322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1385"/>
            <a:ext cx="7765322" cy="112637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98621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9956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8265"/>
            <a:ext cx="7765322" cy="1117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742950" y="66359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19619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3750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595207"/>
            <a:ext cx="7765322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87917"/>
            <a:ext cx="776414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98234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78535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363661"/>
            <a:ext cx="2504979" cy="1385888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363661"/>
            <a:ext cx="2504979" cy="1385888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363661"/>
            <a:ext cx="2504979" cy="138588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454188"/>
            <a:ext cx="2319276" cy="120221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454321"/>
            <a:ext cx="2319276" cy="120612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450824"/>
            <a:ext cx="2319276" cy="120547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3360274"/>
            <a:ext cx="2475738" cy="98312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32548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558416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457200"/>
            <a:ext cx="1713365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457200"/>
            <a:ext cx="5937654" cy="38862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673711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79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90445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320801"/>
            <a:ext cx="7192913" cy="1371610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692409"/>
            <a:ext cx="7192913" cy="113029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46919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299337"/>
            <a:ext cx="3795373" cy="304406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299337"/>
            <a:ext cx="3798499" cy="304406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03169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300880"/>
            <a:ext cx="3816804" cy="3111577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300880"/>
            <a:ext cx="3816804" cy="311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376441"/>
            <a:ext cx="3657258" cy="4086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1785103"/>
            <a:ext cx="365725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376441"/>
            <a:ext cx="3671498" cy="4086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785103"/>
            <a:ext cx="367149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05270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48419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634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2780167" cy="1366439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57200"/>
            <a:ext cx="4808943" cy="38862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3639"/>
            <a:ext cx="2780167" cy="251976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31624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457200"/>
            <a:ext cx="2688125" cy="390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442"/>
            <a:ext cx="4451212" cy="1372004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572776"/>
            <a:ext cx="2456813" cy="368461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9445"/>
            <a:ext cx="4451212" cy="25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40325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299337"/>
            <a:ext cx="7765322" cy="30440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5659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723250" y="129050"/>
            <a:ext cx="5221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(Title)</a:t>
            </a:r>
            <a:endParaRPr sz="2000" dirty="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723250" y="1043450"/>
            <a:ext cx="5221500" cy="37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u="sng" dirty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(Setting:  How the players experience the world )</a:t>
            </a:r>
            <a:endParaRPr dirty="0">
              <a:solidFill>
                <a:schemeClr val="tx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u="sng" dirty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(System: Core system and important sources used)</a:t>
            </a:r>
            <a:endParaRPr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i="1" u="sng" dirty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(Inspiration: Name movies, media, or books. What movie rating, other vibe comments)</a:t>
            </a:r>
            <a:endParaRPr dirty="0">
              <a:solidFill>
                <a:schemeClr val="tx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 u="sng" dirty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(Campaign Style:  Humor, Roleplay level, Lore Level, Combat &amp; Action)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 u="sng" dirty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(Venue &amp; Schedule: What where, when, and how often)</a:t>
            </a:r>
            <a:endParaRPr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294967295"/>
          </p:nvPr>
        </p:nvSpPr>
        <p:spPr>
          <a:xfrm>
            <a:off x="3922713" y="492125"/>
            <a:ext cx="5221287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‘(Tag line)’</a:t>
            </a:r>
            <a:endParaRPr sz="1700" i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/>
          <a:srcRect l="15247" r="15247"/>
          <a:stretch/>
        </p:blipFill>
        <p:spPr>
          <a:xfrm>
            <a:off x="0" y="0"/>
            <a:ext cx="3575049" cy="5143500"/>
          </a:xfrm>
          <a:prstGeom prst="rect">
            <a:avLst/>
          </a:prstGeom>
          <a:noFill/>
          <a:ln>
            <a:noFill/>
          </a:ln>
          <a:effectLst>
            <a:outerShdw blurRad="500063" dist="85725" dir="2820000" algn="bl" rotWithShape="0">
              <a:srgbClr val="9FC5E8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71650" y="283375"/>
            <a:ext cx="5221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Title</a:t>
            </a:r>
            <a:endParaRPr i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45300" y="740575"/>
            <a:ext cx="5068500" cy="3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700"/>
              <a:buFont typeface="Merriweather"/>
              <a:buChar char="●"/>
            </a:pPr>
            <a:r>
              <a:rPr lang="en-US" sz="17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Information</a:t>
            </a:r>
            <a:endParaRPr sz="17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/>
          <a:srcRect l="15470" r="15470"/>
          <a:stretch/>
        </p:blipFill>
        <p:spPr>
          <a:xfrm flipH="1">
            <a:off x="5568950" y="0"/>
            <a:ext cx="3575049" cy="5176776"/>
          </a:xfrm>
          <a:prstGeom prst="rect">
            <a:avLst/>
          </a:prstGeom>
          <a:noFill/>
          <a:ln>
            <a:noFill/>
          </a:ln>
          <a:effectLst>
            <a:outerShdw blurRad="500063" dist="85725" dir="2820000" algn="bl" rotWithShape="0">
              <a:srgbClr val="9FC5E8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112</TotalTime>
  <Words>78</Words>
  <Application>Microsoft Office PowerPoint</Application>
  <PresentationFormat>On-screen Show (16:9)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Wingdings 2</vt:lpstr>
      <vt:lpstr>Merriweather</vt:lpstr>
      <vt:lpstr>Calisto MT</vt:lpstr>
      <vt:lpstr>Arial</vt:lpstr>
      <vt:lpstr>Slate</vt:lpstr>
      <vt:lpstr>‘(Tag line)’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Icewind Dale: Rime of the Frostmaiden</dc:title>
  <dc:creator>Scott Turnbull</dc:creator>
  <cp:lastModifiedBy>Scott Turnbull</cp:lastModifiedBy>
  <cp:revision>3</cp:revision>
  <dcterms:modified xsi:type="dcterms:W3CDTF">2023-06-10T17:12:13Z</dcterms:modified>
</cp:coreProperties>
</file>